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</p:sldIdLst>
  <p:sldSz cx="32399288" cy="43200638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860" y="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_OBJECTS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227320" y="2300040"/>
            <a:ext cx="27943200" cy="834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5589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5589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227320" y="11500200"/>
            <a:ext cx="13768560" cy="27409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34308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34308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16402320" y="11500200"/>
            <a:ext cx="13768560" cy="27409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34308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34308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222732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10732320" y="40040640"/>
            <a:ext cx="1093356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2288196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B2E7F6D9-35B1-464A-94F5-EA7599A1C633}" type="slidenum">
              <a: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rPr>
              <a:t>‹nº›</a:t>
            </a:fld>
            <a:endParaRPr lang="pt-BR" sz="4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WO_OBJECTS_WITH_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231640" y="2300040"/>
            <a:ext cx="27943200" cy="834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5589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5589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2231640" y="10590120"/>
            <a:ext cx="13705200" cy="518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5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228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22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22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2231640" y="15780240"/>
            <a:ext cx="13705200" cy="2320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34308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34308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11" name="PlaceHolder 4"/>
          <p:cNvSpPr>
            <a:spLocks noGrp="1"/>
          </p:cNvSpPr>
          <p:nvPr>
            <p:ph type="body"/>
          </p:nvPr>
        </p:nvSpPr>
        <p:spPr>
          <a:xfrm>
            <a:off x="16402320" y="10590120"/>
            <a:ext cx="13772880" cy="518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 fontScale="5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228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22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22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16402320" y="15780240"/>
            <a:ext cx="13772880" cy="2320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34308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34308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13" name="PlaceHolder 6"/>
          <p:cNvSpPr>
            <a:spLocks noGrp="1"/>
          </p:cNvSpPr>
          <p:nvPr>
            <p:ph type="dt" idx="4"/>
          </p:nvPr>
        </p:nvSpPr>
        <p:spPr>
          <a:xfrm>
            <a:off x="222732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14" name="PlaceHolder 7"/>
          <p:cNvSpPr>
            <a:spLocks noGrp="1"/>
          </p:cNvSpPr>
          <p:nvPr>
            <p:ph type="ftr" idx="5"/>
          </p:nvPr>
        </p:nvSpPr>
        <p:spPr>
          <a:xfrm>
            <a:off x="10732320" y="40040640"/>
            <a:ext cx="1093356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15" name="PlaceHolder 8"/>
          <p:cNvSpPr>
            <a:spLocks noGrp="1"/>
          </p:cNvSpPr>
          <p:nvPr>
            <p:ph type="sldNum" idx="6"/>
          </p:nvPr>
        </p:nvSpPr>
        <p:spPr>
          <a:xfrm>
            <a:off x="2288196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A50EA6D-7E15-41DC-93B4-158E901368DB}" type="slidenum">
              <a: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rPr>
              <a:t>‹nº›</a:t>
            </a:fld>
            <a:endParaRPr lang="pt-BR" sz="4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_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2227320" y="2300040"/>
            <a:ext cx="27943200" cy="834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5589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5589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dt" idx="7"/>
          </p:nvPr>
        </p:nvSpPr>
        <p:spPr>
          <a:xfrm>
            <a:off x="222732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8"/>
          </p:nvPr>
        </p:nvSpPr>
        <p:spPr>
          <a:xfrm>
            <a:off x="10732320" y="40040640"/>
            <a:ext cx="1093356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9"/>
          </p:nvPr>
        </p:nvSpPr>
        <p:spPr>
          <a:xfrm>
            <a:off x="2288196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8FF64EC-0E10-4B9D-A2B7-C3D3AEACBEA6}" type="slidenum">
              <a: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rPr>
              <a:t>‹nº›</a:t>
            </a:fld>
            <a:endParaRPr lang="pt-BR" sz="4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dt" idx="10"/>
          </p:nvPr>
        </p:nvSpPr>
        <p:spPr>
          <a:xfrm>
            <a:off x="222732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21" name="PlaceHolder 2"/>
          <p:cNvSpPr>
            <a:spLocks noGrp="1"/>
          </p:cNvSpPr>
          <p:nvPr>
            <p:ph type="ftr" idx="11"/>
          </p:nvPr>
        </p:nvSpPr>
        <p:spPr>
          <a:xfrm>
            <a:off x="10732320" y="40040640"/>
            <a:ext cx="1093356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22" name="PlaceHolder 3"/>
          <p:cNvSpPr>
            <a:spLocks noGrp="1"/>
          </p:cNvSpPr>
          <p:nvPr>
            <p:ph type="sldNum" idx="12"/>
          </p:nvPr>
        </p:nvSpPr>
        <p:spPr>
          <a:xfrm>
            <a:off x="2288196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9205DF6-D381-438E-834E-A58AC2E8F723}" type="slidenum">
              <a: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rPr>
              <a:t>‹nº›</a:t>
            </a:fld>
            <a:endParaRPr lang="pt-BR" sz="4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BJECT_WITH_CAPTION_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231640" y="2880000"/>
            <a:ext cx="10448640" cy="1007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3773960" y="6220080"/>
            <a:ext cx="16401240" cy="3069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94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858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76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67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67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67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67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2231640" y="12960360"/>
            <a:ext cx="10448640" cy="2400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228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22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22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dt" idx="13"/>
          </p:nvPr>
        </p:nvSpPr>
        <p:spPr>
          <a:xfrm>
            <a:off x="222732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27" name="PlaceHolder 5"/>
          <p:cNvSpPr>
            <a:spLocks noGrp="1"/>
          </p:cNvSpPr>
          <p:nvPr>
            <p:ph type="ftr" idx="14"/>
          </p:nvPr>
        </p:nvSpPr>
        <p:spPr>
          <a:xfrm>
            <a:off x="10732320" y="40040640"/>
            <a:ext cx="1093356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28" name="PlaceHolder 6"/>
          <p:cNvSpPr>
            <a:spLocks noGrp="1"/>
          </p:cNvSpPr>
          <p:nvPr>
            <p:ph type="sldNum" idx="15"/>
          </p:nvPr>
        </p:nvSpPr>
        <p:spPr>
          <a:xfrm>
            <a:off x="2288196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7DA3AA3-5C1C-40FE-95E3-7182B11751B1}" type="slidenum">
              <a: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rPr>
              <a:t>‹nº›</a:t>
            </a:fld>
            <a:endParaRPr lang="pt-BR" sz="4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ICTURE_WITH_CAPTION_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231640" y="2880000"/>
            <a:ext cx="10448640" cy="1007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134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3773960" y="6220080"/>
            <a:ext cx="16401240" cy="30699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2231640" y="12960360"/>
            <a:ext cx="10448640" cy="2400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228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22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22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5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222732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10732320" y="40040640"/>
            <a:ext cx="1093356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2288196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16A59CA-8A3A-42B7-B9A3-ECAEEF29F36A}" type="slidenum">
              <a: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rPr>
              <a:t>‹nº›</a:t>
            </a:fld>
            <a:endParaRPr lang="pt-BR" sz="4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8200" cy="15039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2126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2126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36" name="PlaceHolder 2"/>
          <p:cNvSpPr>
            <a:spLocks noGrp="1"/>
          </p:cNvSpPr>
          <p:nvPr>
            <p:ph type="dt" idx="19"/>
          </p:nvPr>
        </p:nvSpPr>
        <p:spPr>
          <a:xfrm>
            <a:off x="222732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37" name="PlaceHolder 3"/>
          <p:cNvSpPr>
            <a:spLocks noGrp="1"/>
          </p:cNvSpPr>
          <p:nvPr>
            <p:ph type="ftr" idx="20"/>
          </p:nvPr>
        </p:nvSpPr>
        <p:spPr>
          <a:xfrm>
            <a:off x="10732320" y="40040640"/>
            <a:ext cx="1093356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38" name="PlaceHolder 4"/>
          <p:cNvSpPr>
            <a:spLocks noGrp="1"/>
          </p:cNvSpPr>
          <p:nvPr>
            <p:ph type="sldNum" idx="21"/>
          </p:nvPr>
        </p:nvSpPr>
        <p:spPr>
          <a:xfrm>
            <a:off x="2288196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627490C-1FDA-4A54-8AA6-5B0EF59925BF}" type="slidenum">
              <a: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rPr>
              <a:t>‹nº›</a:t>
            </a:fld>
            <a:endParaRPr lang="pt-BR" sz="4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ERTICAL_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2227320" y="2300040"/>
            <a:ext cx="27943200" cy="834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5589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5589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 rot="5400000">
            <a:off x="2495520" y="11233080"/>
            <a:ext cx="27409320" cy="27943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34308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34308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dt" idx="22"/>
          </p:nvPr>
        </p:nvSpPr>
        <p:spPr>
          <a:xfrm>
            <a:off x="222732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ftr" idx="23"/>
          </p:nvPr>
        </p:nvSpPr>
        <p:spPr>
          <a:xfrm>
            <a:off x="10732320" y="40040640"/>
            <a:ext cx="1093356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sldNum" idx="24"/>
          </p:nvPr>
        </p:nvSpPr>
        <p:spPr>
          <a:xfrm>
            <a:off x="2288196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C586439-7772-4B96-96CD-A1074BD1DB70}" type="slidenum">
              <a: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rPr>
              <a:t>‹nº›</a:t>
            </a:fld>
            <a:endParaRPr lang="pt-BR" sz="4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_TITLE_AND_VERTICAL_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 rot="5400000">
            <a:off x="8373600" y="17112240"/>
            <a:ext cx="36609480" cy="69850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5589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5589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 rot="5400000">
            <a:off x="-5799960" y="10327680"/>
            <a:ext cx="36609480" cy="20552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34308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34308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46" name="PlaceHolder 3"/>
          <p:cNvSpPr>
            <a:spLocks noGrp="1"/>
          </p:cNvSpPr>
          <p:nvPr>
            <p:ph type="dt" idx="25"/>
          </p:nvPr>
        </p:nvSpPr>
        <p:spPr>
          <a:xfrm>
            <a:off x="222732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47" name="PlaceHolder 4"/>
          <p:cNvSpPr>
            <a:spLocks noGrp="1"/>
          </p:cNvSpPr>
          <p:nvPr>
            <p:ph type="ftr" idx="26"/>
          </p:nvPr>
        </p:nvSpPr>
        <p:spPr>
          <a:xfrm>
            <a:off x="10732320" y="40040640"/>
            <a:ext cx="1093356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48" name="PlaceHolder 5"/>
          <p:cNvSpPr>
            <a:spLocks noGrp="1"/>
          </p:cNvSpPr>
          <p:nvPr>
            <p:ph type="sldNum" idx="27"/>
          </p:nvPr>
        </p:nvSpPr>
        <p:spPr>
          <a:xfrm>
            <a:off x="2288196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45A88BF-C209-4397-A8E7-C40AB13650C5}" type="slidenum">
              <a: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rPr>
              <a:t>‹nº›</a:t>
            </a:fld>
            <a:endParaRPr lang="pt-BR" sz="4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2227320" y="2300040"/>
            <a:ext cx="27943200" cy="8349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5589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5589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2227320" y="11500200"/>
            <a:ext cx="27943200" cy="27409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34308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34308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34308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34308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51" name="PlaceHolder 3"/>
          <p:cNvSpPr>
            <a:spLocks noGrp="1"/>
          </p:cNvSpPr>
          <p:nvPr>
            <p:ph type="dt" idx="28"/>
          </p:nvPr>
        </p:nvSpPr>
        <p:spPr>
          <a:xfrm>
            <a:off x="222732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52" name="PlaceHolder 4"/>
          <p:cNvSpPr>
            <a:spLocks noGrp="1"/>
          </p:cNvSpPr>
          <p:nvPr>
            <p:ph type="ftr" idx="29"/>
          </p:nvPr>
        </p:nvSpPr>
        <p:spPr>
          <a:xfrm>
            <a:off x="10732320" y="40040640"/>
            <a:ext cx="1093356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53" name="PlaceHolder 5"/>
          <p:cNvSpPr>
            <a:spLocks noGrp="1"/>
          </p:cNvSpPr>
          <p:nvPr>
            <p:ph type="sldNum" idx="30"/>
          </p:nvPr>
        </p:nvSpPr>
        <p:spPr>
          <a:xfrm>
            <a:off x="2288196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B4A5284-2548-45FD-B591-DBFBB19F4908}" type="slidenum">
              <a: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rPr>
              <a:t>‹nº›</a:t>
            </a:fld>
            <a:endParaRPr lang="pt-BR" sz="4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2210400" y="10770120"/>
            <a:ext cx="27943200" cy="1796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2126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2126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do texto do título</a:t>
            </a: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2210400" y="28910520"/>
            <a:ext cx="27943200" cy="944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2286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texto dos tópicos</a:t>
            </a:r>
          </a:p>
          <a:p>
            <a:pPr marL="914400" lvl="1" indent="-2286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2.º nível de tópicos</a:t>
            </a:r>
          </a:p>
          <a:p>
            <a:pPr marL="1371600" lvl="2" indent="-2286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3.º nível de tópicos</a:t>
            </a:r>
          </a:p>
          <a:p>
            <a:pPr marL="1828800" lvl="3" indent="-2286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4.º nível de tópicos</a:t>
            </a:r>
          </a:p>
          <a:p>
            <a:pPr marL="2286000" lvl="4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5.º nível de tópicos</a:t>
            </a:r>
          </a:p>
          <a:p>
            <a:pPr marL="2743200" lvl="5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6.º nível de tópicos</a:t>
            </a:r>
          </a:p>
          <a:p>
            <a:pPr marL="3200400" lvl="6" indent="-2286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85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7.º nível de tópicos</a:t>
            </a:r>
          </a:p>
        </p:txBody>
      </p:sp>
      <p:sp>
        <p:nvSpPr>
          <p:cNvPr id="56" name="PlaceHolder 3"/>
          <p:cNvSpPr>
            <a:spLocks noGrp="1"/>
          </p:cNvSpPr>
          <p:nvPr>
            <p:ph type="dt" idx="31"/>
          </p:nvPr>
        </p:nvSpPr>
        <p:spPr>
          <a:xfrm>
            <a:off x="222732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</a:p>
        </p:txBody>
      </p:sp>
      <p:sp>
        <p:nvSpPr>
          <p:cNvPr id="57" name="PlaceHolder 4"/>
          <p:cNvSpPr>
            <a:spLocks noGrp="1"/>
          </p:cNvSpPr>
          <p:nvPr>
            <p:ph type="ftr" idx="32"/>
          </p:nvPr>
        </p:nvSpPr>
        <p:spPr>
          <a:xfrm>
            <a:off x="10732320" y="40040640"/>
            <a:ext cx="1093356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pt-B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</a:p>
        </p:txBody>
      </p:sp>
      <p:sp>
        <p:nvSpPr>
          <p:cNvPr id="58" name="PlaceHolder 5"/>
          <p:cNvSpPr>
            <a:spLocks noGrp="1"/>
          </p:cNvSpPr>
          <p:nvPr>
            <p:ph type="sldNum" idx="33"/>
          </p:nvPr>
        </p:nvSpPr>
        <p:spPr>
          <a:xfrm>
            <a:off x="22881960" y="40040640"/>
            <a:ext cx="7288920" cy="229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5A67958-C95A-447B-AC46-CA9E440822B4}" type="slidenum">
              <a:rPr lang="pt-BR" sz="4250" b="0" u="none" strike="noStrike">
                <a:solidFill>
                  <a:srgbClr val="757575"/>
                </a:solidFill>
                <a:effectLst/>
                <a:uFillTx/>
                <a:latin typeface="Arial"/>
                <a:ea typeface="Arial"/>
              </a:rPr>
              <a:t>‹nº›</a:t>
            </a:fld>
            <a:endParaRPr lang="pt-BR" sz="425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oogle Shape;121;p13"/>
          <p:cNvGrpSpPr/>
          <p:nvPr/>
        </p:nvGrpSpPr>
        <p:grpSpPr>
          <a:xfrm>
            <a:off x="1399680" y="29287800"/>
            <a:ext cx="8859600" cy="746640"/>
            <a:chOff x="1399680" y="29287800"/>
            <a:chExt cx="8859600" cy="746640"/>
          </a:xfrm>
        </p:grpSpPr>
        <p:pic>
          <p:nvPicPr>
            <p:cNvPr id="60" name="Google Shape;122;p13"/>
            <p:cNvPicPr/>
            <p:nvPr/>
          </p:nvPicPr>
          <p:blipFill>
            <a:blip r:embed="rId2"/>
            <a:stretch/>
          </p:blipFill>
          <p:spPr>
            <a:xfrm>
              <a:off x="1399680" y="29287800"/>
              <a:ext cx="5607360" cy="746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1" name="Google Shape;123;p13"/>
            <p:cNvPicPr/>
            <p:nvPr/>
          </p:nvPicPr>
          <p:blipFill>
            <a:blip r:embed="rId2"/>
            <a:stretch/>
          </p:blipFill>
          <p:spPr>
            <a:xfrm>
              <a:off x="4651920" y="29287800"/>
              <a:ext cx="5607360" cy="7466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62" name="Google Shape;121;p13"/>
          <p:cNvGrpSpPr/>
          <p:nvPr/>
        </p:nvGrpSpPr>
        <p:grpSpPr>
          <a:xfrm>
            <a:off x="1402920" y="23571000"/>
            <a:ext cx="8579160" cy="746640"/>
            <a:chOff x="1402920" y="23571000"/>
            <a:chExt cx="8579160" cy="746640"/>
          </a:xfrm>
        </p:grpSpPr>
        <p:pic>
          <p:nvPicPr>
            <p:cNvPr id="63" name="Google Shape;122;p13"/>
            <p:cNvPicPr/>
            <p:nvPr/>
          </p:nvPicPr>
          <p:blipFill>
            <a:blip r:embed="rId2"/>
            <a:stretch/>
          </p:blipFill>
          <p:spPr>
            <a:xfrm>
              <a:off x="1402920" y="2357100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4" name="Google Shape;123;p13"/>
            <p:cNvPicPr/>
            <p:nvPr/>
          </p:nvPicPr>
          <p:blipFill>
            <a:blip r:embed="rId2"/>
            <a:stretch/>
          </p:blipFill>
          <p:spPr>
            <a:xfrm>
              <a:off x="4552200" y="2357100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65" name="Google Shape;121;p13"/>
          <p:cNvGrpSpPr/>
          <p:nvPr/>
        </p:nvGrpSpPr>
        <p:grpSpPr>
          <a:xfrm>
            <a:off x="1425600" y="13476960"/>
            <a:ext cx="8579160" cy="746640"/>
            <a:chOff x="1425600" y="13476960"/>
            <a:chExt cx="8579160" cy="746640"/>
          </a:xfrm>
        </p:grpSpPr>
        <p:pic>
          <p:nvPicPr>
            <p:cNvPr id="66" name="Google Shape;122;p13"/>
            <p:cNvPicPr/>
            <p:nvPr/>
          </p:nvPicPr>
          <p:blipFill>
            <a:blip r:embed="rId2"/>
            <a:stretch/>
          </p:blipFill>
          <p:spPr>
            <a:xfrm>
              <a:off x="1425600" y="1347696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67" name="Google Shape;123;p13"/>
            <p:cNvPicPr/>
            <p:nvPr/>
          </p:nvPicPr>
          <p:blipFill>
            <a:blip r:embed="rId2"/>
            <a:stretch/>
          </p:blipFill>
          <p:spPr>
            <a:xfrm>
              <a:off x="4574880" y="1347696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68" name="Google Shape;121;p13"/>
          <p:cNvGrpSpPr/>
          <p:nvPr/>
        </p:nvGrpSpPr>
        <p:grpSpPr>
          <a:xfrm>
            <a:off x="1428840" y="8674920"/>
            <a:ext cx="8579160" cy="746640"/>
            <a:chOff x="1428840" y="8674920"/>
            <a:chExt cx="8579160" cy="746640"/>
          </a:xfrm>
        </p:grpSpPr>
        <p:pic>
          <p:nvPicPr>
            <p:cNvPr id="69" name="Google Shape;122;p13"/>
            <p:cNvPicPr/>
            <p:nvPr/>
          </p:nvPicPr>
          <p:blipFill>
            <a:blip r:embed="rId2"/>
            <a:stretch/>
          </p:blipFill>
          <p:spPr>
            <a:xfrm>
              <a:off x="1428840" y="867492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0" name="Google Shape;123;p13"/>
            <p:cNvPicPr/>
            <p:nvPr/>
          </p:nvPicPr>
          <p:blipFill>
            <a:blip r:embed="rId2"/>
            <a:stretch/>
          </p:blipFill>
          <p:spPr>
            <a:xfrm>
              <a:off x="4578120" y="867492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71" name="Google Shape;121;p13"/>
          <p:cNvGrpSpPr/>
          <p:nvPr/>
        </p:nvGrpSpPr>
        <p:grpSpPr>
          <a:xfrm>
            <a:off x="17435520" y="8714520"/>
            <a:ext cx="8579160" cy="746640"/>
            <a:chOff x="17435520" y="8714520"/>
            <a:chExt cx="8579160" cy="746640"/>
          </a:xfrm>
        </p:grpSpPr>
        <p:pic>
          <p:nvPicPr>
            <p:cNvPr id="72" name="Google Shape;122;p13"/>
            <p:cNvPicPr/>
            <p:nvPr/>
          </p:nvPicPr>
          <p:blipFill>
            <a:blip r:embed="rId2"/>
            <a:stretch/>
          </p:blipFill>
          <p:spPr>
            <a:xfrm>
              <a:off x="17435520" y="871452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3" name="Google Shape;123;p13"/>
            <p:cNvPicPr/>
            <p:nvPr/>
          </p:nvPicPr>
          <p:blipFill>
            <a:blip r:embed="rId2"/>
            <a:stretch/>
          </p:blipFill>
          <p:spPr>
            <a:xfrm>
              <a:off x="20584800" y="871452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74" name="Google Shape;121;p13"/>
          <p:cNvGrpSpPr/>
          <p:nvPr/>
        </p:nvGrpSpPr>
        <p:grpSpPr>
          <a:xfrm>
            <a:off x="17460000" y="14193360"/>
            <a:ext cx="8579160" cy="746640"/>
            <a:chOff x="17460000" y="14193360"/>
            <a:chExt cx="8579160" cy="746640"/>
          </a:xfrm>
        </p:grpSpPr>
        <p:pic>
          <p:nvPicPr>
            <p:cNvPr id="75" name="Google Shape;122;p13"/>
            <p:cNvPicPr/>
            <p:nvPr/>
          </p:nvPicPr>
          <p:blipFill>
            <a:blip r:embed="rId2"/>
            <a:stretch/>
          </p:blipFill>
          <p:spPr>
            <a:xfrm>
              <a:off x="17460000" y="1419336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6" name="Google Shape;123;p13"/>
            <p:cNvPicPr/>
            <p:nvPr/>
          </p:nvPicPr>
          <p:blipFill>
            <a:blip r:embed="rId2"/>
            <a:stretch/>
          </p:blipFill>
          <p:spPr>
            <a:xfrm>
              <a:off x="20609280" y="1419336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77" name="Google Shape;121;p13"/>
          <p:cNvGrpSpPr/>
          <p:nvPr/>
        </p:nvGrpSpPr>
        <p:grpSpPr>
          <a:xfrm>
            <a:off x="17435520" y="27722520"/>
            <a:ext cx="8579160" cy="746640"/>
            <a:chOff x="17435520" y="27722520"/>
            <a:chExt cx="8579160" cy="746640"/>
          </a:xfrm>
        </p:grpSpPr>
        <p:pic>
          <p:nvPicPr>
            <p:cNvPr id="78" name="Google Shape;122;p13"/>
            <p:cNvPicPr/>
            <p:nvPr/>
          </p:nvPicPr>
          <p:blipFill>
            <a:blip r:embed="rId2"/>
            <a:stretch/>
          </p:blipFill>
          <p:spPr>
            <a:xfrm>
              <a:off x="17435520" y="2772252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9" name="Google Shape;123;p13"/>
            <p:cNvPicPr/>
            <p:nvPr/>
          </p:nvPicPr>
          <p:blipFill>
            <a:blip r:embed="rId2"/>
            <a:stretch/>
          </p:blipFill>
          <p:spPr>
            <a:xfrm>
              <a:off x="20584800" y="2772252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</p:grpSp>
      <p:grpSp>
        <p:nvGrpSpPr>
          <p:cNvPr id="80" name="Agrupar 20"/>
          <p:cNvGrpSpPr/>
          <p:nvPr/>
        </p:nvGrpSpPr>
        <p:grpSpPr>
          <a:xfrm>
            <a:off x="0" y="41046120"/>
            <a:ext cx="32398200" cy="2121480"/>
            <a:chOff x="0" y="41046120"/>
            <a:chExt cx="32398200" cy="2121480"/>
          </a:xfrm>
        </p:grpSpPr>
        <p:pic>
          <p:nvPicPr>
            <p:cNvPr id="81" name="Imagem 2"/>
            <p:cNvPicPr/>
            <p:nvPr/>
          </p:nvPicPr>
          <p:blipFill>
            <a:blip r:embed="rId3"/>
            <a:srcRect b="85581"/>
            <a:stretch/>
          </p:blipFill>
          <p:spPr>
            <a:xfrm>
              <a:off x="7072200" y="41068800"/>
              <a:ext cx="6190560" cy="2082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2" name="Imagem 8"/>
            <p:cNvPicPr/>
            <p:nvPr/>
          </p:nvPicPr>
          <p:blipFill>
            <a:blip r:embed="rId3"/>
            <a:srcRect t="84870"/>
            <a:stretch/>
          </p:blipFill>
          <p:spPr>
            <a:xfrm>
              <a:off x="19060560" y="41068800"/>
              <a:ext cx="5944680" cy="209880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83" name="Agrupar 11"/>
            <p:cNvGrpSpPr/>
            <p:nvPr/>
          </p:nvGrpSpPr>
          <p:grpSpPr>
            <a:xfrm>
              <a:off x="13263840" y="41046120"/>
              <a:ext cx="5795640" cy="2099520"/>
              <a:chOff x="13263840" y="41046120"/>
              <a:chExt cx="5795640" cy="2099520"/>
            </a:xfrm>
          </p:grpSpPr>
          <p:pic>
            <p:nvPicPr>
              <p:cNvPr id="84" name="Imagem 6"/>
              <p:cNvPicPr/>
              <p:nvPr/>
            </p:nvPicPr>
            <p:blipFill>
              <a:blip r:embed="rId3"/>
              <a:srcRect l="34121" t="33479" b="49683"/>
              <a:stretch/>
            </p:blipFill>
            <p:spPr>
              <a:xfrm>
                <a:off x="15080400" y="41046120"/>
                <a:ext cx="3979080" cy="20995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85" name="Imagem 10"/>
              <p:cNvPicPr/>
              <p:nvPr/>
            </p:nvPicPr>
            <p:blipFill>
              <a:blip r:embed="rId3"/>
              <a:srcRect l="3010" t="68748" r="68447" b="15263"/>
              <a:stretch/>
            </p:blipFill>
            <p:spPr>
              <a:xfrm>
                <a:off x="13263840" y="41046120"/>
                <a:ext cx="1815480" cy="20995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86" name="Imagem 15"/>
            <p:cNvPicPr/>
            <p:nvPr/>
          </p:nvPicPr>
          <p:blipFill>
            <a:blip r:embed="rId3"/>
            <a:srcRect b="85581"/>
            <a:stretch/>
          </p:blipFill>
          <p:spPr>
            <a:xfrm>
              <a:off x="25006320" y="41072760"/>
              <a:ext cx="6190560" cy="20826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7" name="Imagem 17"/>
            <p:cNvPicPr/>
            <p:nvPr/>
          </p:nvPicPr>
          <p:blipFill>
            <a:blip r:embed="rId3"/>
            <a:srcRect t="84870"/>
            <a:stretch/>
          </p:blipFill>
          <p:spPr>
            <a:xfrm>
              <a:off x="1201320" y="41046120"/>
              <a:ext cx="5944680" cy="2098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8" name="Imagem 19"/>
            <p:cNvPicPr/>
            <p:nvPr/>
          </p:nvPicPr>
          <p:blipFill>
            <a:blip r:embed="rId3"/>
            <a:srcRect t="84870" r="79821"/>
            <a:stretch/>
          </p:blipFill>
          <p:spPr>
            <a:xfrm>
              <a:off x="31197960" y="41046120"/>
              <a:ext cx="1200240" cy="209880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9" name="Imagem 21"/>
            <p:cNvPicPr/>
            <p:nvPr/>
          </p:nvPicPr>
          <p:blipFill>
            <a:blip r:embed="rId3"/>
            <a:srcRect l="78561" t="85081"/>
            <a:stretch/>
          </p:blipFill>
          <p:spPr>
            <a:xfrm>
              <a:off x="0" y="41068800"/>
              <a:ext cx="1274760" cy="20696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90" name="Google Shape;84;p13"/>
          <p:cNvSpPr/>
          <p:nvPr/>
        </p:nvSpPr>
        <p:spPr>
          <a:xfrm>
            <a:off x="0" y="0"/>
            <a:ext cx="32398200" cy="392400"/>
          </a:xfrm>
          <a:prstGeom prst="rect">
            <a:avLst/>
          </a:prstGeom>
          <a:solidFill>
            <a:srgbClr val="F4AF09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pt-BR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91" name="Google Shape;85;p13"/>
          <p:cNvSpPr/>
          <p:nvPr/>
        </p:nvSpPr>
        <p:spPr>
          <a:xfrm>
            <a:off x="0" y="786960"/>
            <a:ext cx="32398200" cy="392400"/>
          </a:xfrm>
          <a:prstGeom prst="rect">
            <a:avLst/>
          </a:prstGeom>
          <a:solidFill>
            <a:srgbClr val="921A24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pt-BR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92" name="Google Shape;86;p13"/>
          <p:cNvSpPr/>
          <p:nvPr/>
        </p:nvSpPr>
        <p:spPr>
          <a:xfrm>
            <a:off x="0" y="393480"/>
            <a:ext cx="32398200" cy="392400"/>
          </a:xfrm>
          <a:prstGeom prst="rect">
            <a:avLst/>
          </a:prstGeom>
          <a:solidFill>
            <a:srgbClr val="B06D1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pt-BR" sz="1800" b="0" u="none" strike="noStrike">
              <a:solidFill>
                <a:schemeClr val="lt1"/>
              </a:solidFill>
              <a:effectLst/>
              <a:uFillTx/>
              <a:latin typeface="Arial"/>
            </a:endParaRPr>
          </a:p>
        </p:txBody>
      </p:sp>
      <p:sp>
        <p:nvSpPr>
          <p:cNvPr id="93" name="Google Shape;87;p13"/>
          <p:cNvSpPr/>
          <p:nvPr/>
        </p:nvSpPr>
        <p:spPr>
          <a:xfrm>
            <a:off x="786600" y="1937880"/>
            <a:ext cx="29445480" cy="132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80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Título do Trabalho</a:t>
            </a:r>
            <a:endParaRPr lang="pt-BR" sz="8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Google Shape;88;p13"/>
          <p:cNvSpPr/>
          <p:nvPr/>
        </p:nvSpPr>
        <p:spPr>
          <a:xfrm>
            <a:off x="942480" y="4369680"/>
            <a:ext cx="7403040" cy="180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36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Nome e Sobrenome do Autor 01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  <a:tabLst>
                <a:tab pos="0" algn="l"/>
              </a:tabLst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Titulação do Autor 01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  <a:tabLst>
                <a:tab pos="0" algn="l"/>
              </a:tabLst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Instituição do Autor 01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Google Shape;89;p13"/>
          <p:cNvSpPr/>
          <p:nvPr/>
        </p:nvSpPr>
        <p:spPr>
          <a:xfrm>
            <a:off x="10195200" y="1490040"/>
            <a:ext cx="21321360" cy="255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pt-BR" sz="3200" b="0" i="1" u="none" strike="noStrike">
                <a:solidFill>
                  <a:srgbClr val="921A24"/>
                </a:solidFill>
                <a:effectLst/>
                <a:uFillTx/>
                <a:latin typeface="Arial"/>
                <a:ea typeface="Arial"/>
              </a:rPr>
              <a:t>O banner deve respeitar as dimensões aqui dispostas (90cm x 120cm), em orientação retrato. Os trabalhos devem apresentar, como conteúdo mínimo, os seguintes tópicos: introdução, objetivos, método, fundamentação teórica, resultados (incluindo tabelas e gráficos, quando necessário), discussões, considerações finais, referências e, se o autor assim desejar, agradecimentos. As fontes e os elementos gráficos utilizados nesse modelo devem ser mantidos, podendo o autor alterar o tamanho dos textos e disposição dos tópicos para melhor acomodar o seu trabalho.</a:t>
            </a: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Google Shape;90;p13"/>
          <p:cNvSpPr/>
          <p:nvPr/>
        </p:nvSpPr>
        <p:spPr>
          <a:xfrm>
            <a:off x="1428840" y="10190520"/>
            <a:ext cx="13557600" cy="22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Descreva, com clareza, o seu tema e o contexto em que se encaixa. A contextualização pode tratar de uma breve revisão histórica, acompanhada do contexto sociocultural do objeto de estudo. Isso pode incluir a área de estudo, o campo de pesquisa e a importância dos tópicos a serem desenvolvidos ao longo da sua comunicação. Apresente, também, a problematização e a justificativa.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Google Shape;94;p13"/>
          <p:cNvSpPr/>
          <p:nvPr/>
        </p:nvSpPr>
        <p:spPr>
          <a:xfrm>
            <a:off x="1788840" y="8725680"/>
            <a:ext cx="4834440" cy="64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3600" b="1" u="none" strike="noStrike">
                <a:solidFill>
                  <a:schemeClr val="lt1"/>
                </a:solidFill>
                <a:effectLst/>
                <a:uFillTx/>
                <a:latin typeface="Arial"/>
                <a:ea typeface="Arial"/>
              </a:rPr>
              <a:t>INTRODUÇÃO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Google Shape;95;p13"/>
          <p:cNvSpPr/>
          <p:nvPr/>
        </p:nvSpPr>
        <p:spPr>
          <a:xfrm>
            <a:off x="1428840" y="14822640"/>
            <a:ext cx="13557600" cy="760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pt-BR" sz="32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Objetivo Geral</a:t>
            </a: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O objetivo geral é a meta principal e abrangente que a pesquisa visa alcançar. Descreve, de forma geral e direta, qual o propósito da pesquisa e o que se espera obter como resultado. É uma declaração mais ampla que define o escopo geral, mas não entra em detalhes específicos. Deve ser em termos mais amplos, respondendo à pergunta “o que se pretende alcançar com a pesquisa como um todo?”. Não esqueça de iniciar com o verbo no infinitivo.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  <a:tabLst>
                <a:tab pos="0" algn="l"/>
              </a:tabLst>
            </a:pP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pt-BR" sz="32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Objetivos Específicos</a:t>
            </a:r>
            <a:endParaRPr lang="pt-B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Os objetivos específicos são metas detalhadas e concretas que descrevem o que precisa ser alcançado para atingir o objetivo geral. Eles desdobram o objetivo geral em tarefas ou metas menores e mais específicas, além de definir as etapas, atividades e resultados esperados ao longo do processo de pesquisa. São formulados em termos mais específicos e geralmente respondem às perguntas “o que será feito para alcançar o objetivo geral?” e “como será feito?”.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1785600" y="13527720"/>
            <a:ext cx="4834440" cy="64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3600" b="1" u="none" strike="noStrike">
                <a:solidFill>
                  <a:schemeClr val="lt1"/>
                </a:solidFill>
                <a:effectLst/>
                <a:uFillTx/>
                <a:latin typeface="Arial"/>
                <a:ea typeface="Arial"/>
              </a:rPr>
              <a:t>OBJETIVOS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1428840" y="24903360"/>
            <a:ext cx="13557600" cy="1708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Forneça informações sobre os processos utilizados para o desenvolvimento do estudo. Isso pode incluir elementos como os dados que foram coletados, quais técnicas ou experimentos foram usados, como o referencial teórico foi construído e como a análise foi conduzida. Certifique-se de destacar a relevância da metodologia para a resolução do problema de pesquisa. Indica-se, também, a construção de um diagrama que resuma o caminho metodológico e a relação da metodologia com os objetivos propostos.  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Google Shape;104;p13"/>
          <p:cNvSpPr/>
          <p:nvPr/>
        </p:nvSpPr>
        <p:spPr>
          <a:xfrm>
            <a:off x="1762920" y="23621760"/>
            <a:ext cx="4834440" cy="64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3600" b="1" u="none" strike="noStrike">
                <a:solidFill>
                  <a:schemeClr val="lt1"/>
                </a:solidFill>
                <a:effectLst/>
                <a:uFillTx/>
                <a:latin typeface="Arial"/>
                <a:ea typeface="Arial"/>
              </a:rPr>
              <a:t>MÉTODO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Google Shape;105;p13"/>
          <p:cNvSpPr/>
          <p:nvPr/>
        </p:nvSpPr>
        <p:spPr>
          <a:xfrm>
            <a:off x="1428840" y="30728520"/>
            <a:ext cx="13557600" cy="3506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Procure fornecer uma compreensão sólida do conhecimento existente sobre o tema. Comece explicando por que ele é relevante e digno de estudo e apresente a importância do tópico para a área de pesquisa em questão. Defina, também, os conceitos-chave e os termos técnicos relevantes para o estudo. Apresente uma revisão da literatura, destacando os estudos conduzidos anteriormente por outros acadêmicos e relacionando seus principais resultados ao seu objeto de pesquisa. Se for pertinente, traga um breve contexto histórico do tema, mas seja objetivo e evite um resgate muito longo.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Google Shape;109;p13"/>
          <p:cNvSpPr/>
          <p:nvPr/>
        </p:nvSpPr>
        <p:spPr>
          <a:xfrm>
            <a:off x="1759680" y="29341260"/>
            <a:ext cx="741384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3600" b="1" u="none" strike="noStrike">
                <a:solidFill>
                  <a:schemeClr val="lt1"/>
                </a:solidFill>
                <a:effectLst/>
                <a:uFillTx/>
                <a:latin typeface="Arial"/>
                <a:ea typeface="Arial"/>
              </a:rPr>
              <a:t>FUNDAMENTAÇÃO TEÓRICA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Google Shape;110;p13"/>
          <p:cNvSpPr/>
          <p:nvPr/>
        </p:nvSpPr>
        <p:spPr>
          <a:xfrm>
            <a:off x="17458200" y="10190520"/>
            <a:ext cx="13557600" cy="2652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Aborde as descobertas e os dados obtidos em sua pesquisa de forma clara e organizada. Entre os pontos a serem contemplados, estão a apresentação dos resultados, a descrição das observações, a análise dos dados e a relevância desses achados para resolver o problema de pesquisa. Sempre que possível, utilize tabelas, gráficos e figuras para facilitar a visualização. Não esqueça de citar as fontes.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Google Shape;114;p13"/>
          <p:cNvSpPr/>
          <p:nvPr/>
        </p:nvSpPr>
        <p:spPr>
          <a:xfrm>
            <a:off x="17795520" y="8765280"/>
            <a:ext cx="4834440" cy="64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3600" b="1" u="none" strike="noStrike">
                <a:solidFill>
                  <a:schemeClr val="lt1"/>
                </a:solidFill>
                <a:effectLst/>
                <a:uFillTx/>
                <a:latin typeface="Arial"/>
                <a:ea typeface="Arial"/>
              </a:rPr>
              <a:t>RESULTADOS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Google Shape;115;p13"/>
          <p:cNvSpPr/>
          <p:nvPr/>
        </p:nvSpPr>
        <p:spPr>
          <a:xfrm>
            <a:off x="17458200" y="15888600"/>
            <a:ext cx="13557600" cy="2651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Interprete os resultados obtidos e relacione-os com a fundamentação teórica e com os objetivos da pesquisa. Indique se os achados confirmam ou contrariam estudos anteriores e apresente possíveis explicações para isso. Discuta, também, as implicações dos resultados: como eles contribuem para o campo de estudo e qual a sua relevância para a comunidade acadêmica ou para a sociedade em geral. Se for o caso, reconheça as limitações do estudo e sugira direções futuras de pesquisa.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Google Shape;119;p13"/>
          <p:cNvSpPr/>
          <p:nvPr/>
        </p:nvSpPr>
        <p:spPr>
          <a:xfrm>
            <a:off x="17820000" y="14247180"/>
            <a:ext cx="470520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3600" b="1" u="none" strike="noStrike">
                <a:solidFill>
                  <a:schemeClr val="lt1"/>
                </a:solidFill>
                <a:effectLst/>
                <a:uFillTx/>
                <a:latin typeface="Arial"/>
                <a:ea typeface="Arial"/>
              </a:rPr>
              <a:t>DISCUSSÕES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Google Shape;120;p13"/>
          <p:cNvSpPr/>
          <p:nvPr/>
        </p:nvSpPr>
        <p:spPr>
          <a:xfrm>
            <a:off x="17458200" y="22242600"/>
            <a:ext cx="13557600" cy="4786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Resuma os principais pontos ou argumentos apresentados ao longo do trabalho. Responda, também, à questão de pesquisa/objetivos: se o seu trabalho foi escrito com uma questão de pesquisa ou objetivos definidos, certifique-se de fornecer uma resposta clara a essa pergunta ou indique o alcance dos objetivos propostos. Destaque como as evidências e análises apresentadas no estudo contribuíram para essa resposta. 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Discuta as implicações dos resultados ou conclusões do seu trabalho. Como eles contribuem para o campo de estudo? Qual é a sua relevância para a comunidade acadêmica ou para a sociedade em geral? Encerre a conclusão com uma declaração final que recapitule a importância do seu trabalho e sugira possíveis direções futuras de pesquisa relacionadas ao tema.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09" name="Google Shape;121;p13"/>
          <p:cNvGrpSpPr/>
          <p:nvPr/>
        </p:nvGrpSpPr>
        <p:grpSpPr>
          <a:xfrm>
            <a:off x="17458200" y="20780280"/>
            <a:ext cx="8579160" cy="746640"/>
            <a:chOff x="17458200" y="20780280"/>
            <a:chExt cx="8579160" cy="746640"/>
          </a:xfrm>
        </p:grpSpPr>
        <p:pic>
          <p:nvPicPr>
            <p:cNvPr id="110" name="Google Shape;122;p13"/>
            <p:cNvPicPr/>
            <p:nvPr/>
          </p:nvPicPr>
          <p:blipFill>
            <a:blip r:embed="rId2"/>
            <a:stretch/>
          </p:blipFill>
          <p:spPr>
            <a:xfrm>
              <a:off x="17458200" y="2078028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111" name="Google Shape;123;p13"/>
            <p:cNvPicPr/>
            <p:nvPr/>
          </p:nvPicPr>
          <p:blipFill>
            <a:blip r:embed="rId2"/>
            <a:stretch/>
          </p:blipFill>
          <p:spPr>
            <a:xfrm>
              <a:off x="20607480" y="20780280"/>
              <a:ext cx="5429880" cy="7466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112" name="Google Shape;124;p13"/>
          <p:cNvSpPr/>
          <p:nvPr/>
        </p:nvSpPr>
        <p:spPr>
          <a:xfrm>
            <a:off x="17818200" y="20831040"/>
            <a:ext cx="7210440" cy="64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3600" b="1" u="none" strike="noStrike">
                <a:solidFill>
                  <a:schemeClr val="lt1"/>
                </a:solidFill>
                <a:effectLst/>
                <a:uFillTx/>
                <a:latin typeface="Arial"/>
                <a:ea typeface="Arial"/>
              </a:rPr>
              <a:t>CONSIDERAÇÕES FINAIS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Google Shape;125;p13"/>
          <p:cNvSpPr/>
          <p:nvPr/>
        </p:nvSpPr>
        <p:spPr>
          <a:xfrm>
            <a:off x="17458200" y="29172960"/>
            <a:ext cx="13557600" cy="379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  <a:tabLst>
                <a:tab pos="0" algn="l"/>
              </a:tabLst>
            </a:pP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Siga as normas da ABNT (NBR 10520 e 6023) usando as fontes aqui definidas.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SOBRENOME DO AUTOR, Nome do autor por extenso. </a:t>
            </a:r>
            <a:r>
              <a:rPr lang="pt-BR" sz="2800" b="1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Título da obra em negrito</a:t>
            </a: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. Cidade: Editora, ano. 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pt-BR" sz="2800" b="0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Podem ser acrescentados, seguindo os critérios definidos na NBR 6023, elementos complementares como: tradutor, número da edição, quantidade de páginas do livro, data da edição original, etc. É necessária a remoção dos hiperlinks.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>
              <a:lnSpc>
                <a:spcPct val="100000"/>
              </a:lnSpc>
              <a:spcBef>
                <a:spcPts val="1800"/>
              </a:spcBef>
              <a:tabLst>
                <a:tab pos="0" algn="l"/>
              </a:tabLst>
            </a:pPr>
            <a:r>
              <a:rPr lang="pt-BR" sz="2800" b="1" u="none" strike="noStrike">
                <a:solidFill>
                  <a:srgbClr val="00000A"/>
                </a:solidFill>
                <a:effectLst/>
                <a:uFillTx/>
                <a:latin typeface="Arial"/>
                <a:ea typeface="Arial"/>
              </a:rPr>
              <a:t>As referências devem ser listadas em ordem alfabética.</a:t>
            </a:r>
            <a:endParaRPr lang="pt-B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Google Shape;129;p13"/>
          <p:cNvSpPr/>
          <p:nvPr/>
        </p:nvSpPr>
        <p:spPr>
          <a:xfrm>
            <a:off x="17795520" y="27773280"/>
            <a:ext cx="5188680" cy="64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3600" b="1" u="none" strike="noStrike">
                <a:solidFill>
                  <a:schemeClr val="lt1"/>
                </a:solidFill>
                <a:effectLst/>
                <a:uFillTx/>
                <a:latin typeface="Arial"/>
                <a:ea typeface="Arial"/>
              </a:rPr>
              <a:t>REFERÊNCIAS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Google Shape;88;p13"/>
          <p:cNvSpPr/>
          <p:nvPr/>
        </p:nvSpPr>
        <p:spPr>
          <a:xfrm>
            <a:off x="8390520" y="4366440"/>
            <a:ext cx="7853760" cy="180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36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Nome e Sobrenome do Coautor 01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  <a:tabLst>
                <a:tab pos="0" algn="l"/>
              </a:tabLst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Titulação do Coautor 01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  <a:tabLst>
                <a:tab pos="0" algn="l"/>
              </a:tabLst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Instituição do Coautor 01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Google Shape;88;p13"/>
          <p:cNvSpPr/>
          <p:nvPr/>
        </p:nvSpPr>
        <p:spPr>
          <a:xfrm>
            <a:off x="16266600" y="4382640"/>
            <a:ext cx="7701120" cy="180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36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Nome e Sobrenome do Coautor 02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  <a:tabLst>
                <a:tab pos="0" algn="l"/>
              </a:tabLst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Titulação do Coautor 02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  <a:tabLst>
                <a:tab pos="0" algn="l"/>
              </a:tabLst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Instituição do Coautor 02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Google Shape;88;p13"/>
          <p:cNvSpPr/>
          <p:nvPr/>
        </p:nvSpPr>
        <p:spPr>
          <a:xfrm>
            <a:off x="24006600" y="4379400"/>
            <a:ext cx="7701120" cy="180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pt-BR" sz="3600" b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Nome e Sobrenome do Orientador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  <a:tabLst>
                <a:tab pos="0" algn="l"/>
              </a:tabLst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Titulação do Orientador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201"/>
              </a:spcBef>
              <a:tabLst>
                <a:tab pos="0" algn="l"/>
              </a:tabLst>
            </a:pPr>
            <a:r>
              <a:rPr lang="pt-BR" sz="3600" b="0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Instituição do Orientador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Google Shape;88;p13"/>
          <p:cNvSpPr/>
          <p:nvPr/>
        </p:nvSpPr>
        <p:spPr>
          <a:xfrm>
            <a:off x="1392840" y="6638040"/>
            <a:ext cx="29804040" cy="645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pt-BR" sz="3600" b="0" i="1" u="none" strike="noStrik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Palavras-chave: Palavra 1; Palavra 2; Palavra 3; Palavra 4; Palavra 5.</a:t>
            </a:r>
            <a:endParaRPr lang="pt-BR" sz="3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1472</TotalTime>
  <Words>979</Words>
  <Application>Microsoft Office PowerPoint</Application>
  <PresentationFormat>Personalizar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Wingdings</vt:lpstr>
      <vt:lpstr>Symbol</vt:lpstr>
      <vt:lpstr>Times New Roman</vt:lpstr>
      <vt:lpstr>Arial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dc:description/>
  <cp:lastModifiedBy>Sávio Fontenele</cp:lastModifiedBy>
  <cp:revision>5</cp:revision>
  <dcterms:modified xsi:type="dcterms:W3CDTF">2026-07-06T12:12:28Z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Personalizar</vt:lpwstr>
  </property>
  <property fmtid="{D5CDD505-2E9C-101B-9397-08002B2CF9AE}" pid="4" name="Slides">
    <vt:i4>1</vt:i4>
  </property>
</Properties>
</file>