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7700" cy="43192700"/>
  <p:notesSz cx="6858000" cy="9144000"/>
  <p:embeddedFontLst>
    <p:embeddedFont>
      <p:font typeface="Times" panose="02020603050405020304" pitchFamily="18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7Bj7FwOLz1zRDjR/IVMDFzooS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1784" y="-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35837B8A-63AA-091E-E095-3CC54F4A73B4}"/>
              </a:ext>
            </a:extLst>
          </p:cNvPr>
          <p:cNvSpPr/>
          <p:nvPr/>
        </p:nvSpPr>
        <p:spPr>
          <a:xfrm>
            <a:off x="-17151" y="41791620"/>
            <a:ext cx="32414851" cy="56829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16DD8DD0-C332-D93F-B815-511600EB6318}"/>
              </a:ext>
            </a:extLst>
          </p:cNvPr>
          <p:cNvSpPr/>
          <p:nvPr/>
        </p:nvSpPr>
        <p:spPr>
          <a:xfrm>
            <a:off x="-17151" y="42178358"/>
            <a:ext cx="32414851" cy="7382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0DAC569A-412D-81B8-3822-30993B8E8525}"/>
              </a:ext>
            </a:extLst>
          </p:cNvPr>
          <p:cNvSpPr/>
          <p:nvPr/>
        </p:nvSpPr>
        <p:spPr>
          <a:xfrm>
            <a:off x="16809210" y="30252167"/>
            <a:ext cx="14570202" cy="14399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BFEA6806-AF06-BD08-7C1C-DC2E6F716F4F}"/>
              </a:ext>
            </a:extLst>
          </p:cNvPr>
          <p:cNvSpPr/>
          <p:nvPr/>
        </p:nvSpPr>
        <p:spPr>
          <a:xfrm>
            <a:off x="16809210" y="19647359"/>
            <a:ext cx="14551963" cy="14399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D626CDAC-7D8A-7F73-BC8C-66FEFA61F6C5}"/>
              </a:ext>
            </a:extLst>
          </p:cNvPr>
          <p:cNvSpPr/>
          <p:nvPr/>
        </p:nvSpPr>
        <p:spPr>
          <a:xfrm>
            <a:off x="16809210" y="11902432"/>
            <a:ext cx="14570202" cy="14399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BD1CBD9-948C-5FBC-C339-984C462F92B5}"/>
              </a:ext>
            </a:extLst>
          </p:cNvPr>
          <p:cNvSpPr/>
          <p:nvPr/>
        </p:nvSpPr>
        <p:spPr>
          <a:xfrm>
            <a:off x="916774" y="19622850"/>
            <a:ext cx="14551963" cy="14399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D64230E-9EA0-9F88-C77B-805D8E03E2FC}"/>
              </a:ext>
            </a:extLst>
          </p:cNvPr>
          <p:cNvSpPr/>
          <p:nvPr/>
        </p:nvSpPr>
        <p:spPr>
          <a:xfrm>
            <a:off x="916775" y="11902432"/>
            <a:ext cx="14551963" cy="14399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Google Shape;85;p1"/>
          <p:cNvSpPr txBox="1"/>
          <p:nvPr/>
        </p:nvSpPr>
        <p:spPr>
          <a:xfrm>
            <a:off x="1612144" y="9990106"/>
            <a:ext cx="29727354" cy="94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Aluno</a:t>
            </a:r>
            <a:r>
              <a:rPr lang="en-US" sz="4400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Um1, </a:t>
            </a:r>
            <a:r>
              <a:rPr lang="en-US" sz="4400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Aluno</a:t>
            </a:r>
            <a:r>
              <a:rPr lang="en-US" sz="4400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Dois2, Orientador3</a:t>
            </a:r>
            <a:endParaRPr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3267262" y="11632109"/>
            <a:ext cx="9720799" cy="184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b="0" i="0" u="none" strike="noStrike" cap="none" dirty="0">
                <a:solidFill>
                  <a:srgbClr val="EBF7EB"/>
                </a:solidFill>
                <a:latin typeface="Times"/>
                <a:ea typeface="Times"/>
                <a:cs typeface="Times"/>
                <a:sym typeface="Times"/>
              </a:rPr>
              <a:t>INTRODUÇÃO</a:t>
            </a:r>
            <a:endParaRPr dirty="0"/>
          </a:p>
        </p:txBody>
      </p:sp>
      <p:sp>
        <p:nvSpPr>
          <p:cNvPr id="89" name="Google Shape;89;p1"/>
          <p:cNvSpPr txBox="1"/>
          <p:nvPr/>
        </p:nvSpPr>
        <p:spPr>
          <a:xfrm>
            <a:off x="3888572" y="25193806"/>
            <a:ext cx="8804519" cy="1972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b="0" i="0" u="none" strike="noStrike" cap="none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rPr>
              <a:t>METODOLOGIA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19488686" y="19373973"/>
            <a:ext cx="9211250" cy="1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b="0" i="0" u="none" strike="noStrike" cap="none" dirty="0">
                <a:solidFill>
                  <a:srgbClr val="EBF7EB"/>
                </a:solidFill>
                <a:latin typeface="Times"/>
                <a:ea typeface="Times"/>
                <a:cs typeface="Times"/>
                <a:sym typeface="Times"/>
              </a:rPr>
              <a:t>CONCLUSÃO </a:t>
            </a:r>
            <a:endParaRPr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19789714" y="30095719"/>
            <a:ext cx="9211250" cy="1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b="0" i="0" u="none" strike="noStrike" cap="none" dirty="0">
                <a:solidFill>
                  <a:srgbClr val="EBF7EB"/>
                </a:solidFill>
                <a:latin typeface="Times"/>
                <a:ea typeface="Times"/>
                <a:cs typeface="Times"/>
                <a:sym typeface="Times"/>
              </a:rPr>
              <a:t>REFERÊNCIAS </a:t>
            </a:r>
            <a:endParaRPr dirty="0"/>
          </a:p>
        </p:txBody>
      </p:sp>
      <p:sp>
        <p:nvSpPr>
          <p:cNvPr id="104" name="Google Shape;104;p1"/>
          <p:cNvSpPr txBox="1"/>
          <p:nvPr/>
        </p:nvSpPr>
        <p:spPr>
          <a:xfrm>
            <a:off x="19382418" y="11660119"/>
            <a:ext cx="9211250" cy="1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b="0" i="0" u="none" strike="noStrike" cap="none" dirty="0">
                <a:solidFill>
                  <a:srgbClr val="EBF7EB"/>
                </a:solidFill>
                <a:latin typeface="Times"/>
                <a:ea typeface="Times"/>
                <a:cs typeface="Times"/>
                <a:sym typeface="Times"/>
              </a:rPr>
              <a:t>RESULTADOS</a:t>
            </a:r>
            <a:endParaRPr dirty="0"/>
          </a:p>
        </p:txBody>
      </p:sp>
      <p:cxnSp>
        <p:nvCxnSpPr>
          <p:cNvPr id="105" name="Google Shape;105;p1"/>
          <p:cNvCxnSpPr>
            <a:cxnSpLocks/>
          </p:cNvCxnSpPr>
          <p:nvPr/>
        </p:nvCxnSpPr>
        <p:spPr>
          <a:xfrm flipV="1">
            <a:off x="8257136" y="27010069"/>
            <a:ext cx="0" cy="9564675"/>
          </a:xfrm>
          <a:prstGeom prst="straightConnector1">
            <a:avLst/>
          </a:prstGeom>
          <a:noFill/>
          <a:ln w="1619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" name="Google Shape;107;p1"/>
          <p:cNvSpPr/>
          <p:nvPr/>
        </p:nvSpPr>
        <p:spPr>
          <a:xfrm>
            <a:off x="1356816" y="26616527"/>
            <a:ext cx="13868027" cy="2569723"/>
          </a:xfrm>
          <a:custGeom>
            <a:avLst/>
            <a:gdLst/>
            <a:ahLst/>
            <a:cxnLst/>
            <a:rect l="l" t="t" r="r" b="b"/>
            <a:pathLst>
              <a:path w="1159664" h="214884" extrusionOk="0">
                <a:moveTo>
                  <a:pt x="88763" y="0"/>
                </a:moveTo>
                <a:lnTo>
                  <a:pt x="1070901" y="0"/>
                </a:lnTo>
                <a:cubicBezTo>
                  <a:pt x="1119923" y="0"/>
                  <a:pt x="1159664" y="39740"/>
                  <a:pt x="1159664" y="88763"/>
                </a:cubicBezTo>
                <a:lnTo>
                  <a:pt x="1159664" y="126121"/>
                </a:lnTo>
                <a:cubicBezTo>
                  <a:pt x="1159664" y="149662"/>
                  <a:pt x="1150312" y="172240"/>
                  <a:pt x="1133666" y="188886"/>
                </a:cubicBezTo>
                <a:cubicBezTo>
                  <a:pt x="1117020" y="205532"/>
                  <a:pt x="1094442" y="214884"/>
                  <a:pt x="1070901" y="214884"/>
                </a:cubicBezTo>
                <a:lnTo>
                  <a:pt x="88763" y="214884"/>
                </a:lnTo>
                <a:cubicBezTo>
                  <a:pt x="39740" y="214884"/>
                  <a:pt x="0" y="175143"/>
                  <a:pt x="0" y="126121"/>
                </a:cubicBezTo>
                <a:lnTo>
                  <a:pt x="0" y="88763"/>
                </a:lnTo>
                <a:cubicBezTo>
                  <a:pt x="0" y="65221"/>
                  <a:pt x="9352" y="42644"/>
                  <a:pt x="25998" y="25998"/>
                </a:cubicBezTo>
                <a:cubicBezTo>
                  <a:pt x="42644" y="9352"/>
                  <a:pt x="65221" y="0"/>
                  <a:pt x="8876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"/>
          <p:cNvSpPr/>
          <p:nvPr/>
        </p:nvSpPr>
        <p:spPr>
          <a:xfrm>
            <a:off x="2450801" y="31916069"/>
            <a:ext cx="11940358" cy="2573050"/>
          </a:xfrm>
          <a:custGeom>
            <a:avLst/>
            <a:gdLst/>
            <a:ahLst/>
            <a:cxnLst/>
            <a:rect l="l" t="t" r="r" b="b"/>
            <a:pathLst>
              <a:path w="998469" h="215162" extrusionOk="0">
                <a:moveTo>
                  <a:pt x="103093" y="0"/>
                </a:moveTo>
                <a:lnTo>
                  <a:pt x="895377" y="0"/>
                </a:lnTo>
                <a:cubicBezTo>
                  <a:pt x="922718" y="0"/>
                  <a:pt x="948941" y="10862"/>
                  <a:pt x="968274" y="30195"/>
                </a:cubicBezTo>
                <a:cubicBezTo>
                  <a:pt x="987608" y="49529"/>
                  <a:pt x="998469" y="75751"/>
                  <a:pt x="998469" y="103093"/>
                </a:cubicBezTo>
                <a:lnTo>
                  <a:pt x="998469" y="112069"/>
                </a:lnTo>
                <a:cubicBezTo>
                  <a:pt x="998469" y="139411"/>
                  <a:pt x="987608" y="165633"/>
                  <a:pt x="968274" y="184967"/>
                </a:cubicBezTo>
                <a:cubicBezTo>
                  <a:pt x="948941" y="204301"/>
                  <a:pt x="922718" y="215162"/>
                  <a:pt x="895377" y="215162"/>
                </a:cubicBezTo>
                <a:lnTo>
                  <a:pt x="103093" y="215162"/>
                </a:lnTo>
                <a:cubicBezTo>
                  <a:pt x="75751" y="215162"/>
                  <a:pt x="49529" y="204301"/>
                  <a:pt x="30195" y="184967"/>
                </a:cubicBezTo>
                <a:cubicBezTo>
                  <a:pt x="10862" y="165633"/>
                  <a:pt x="0" y="139411"/>
                  <a:pt x="0" y="112069"/>
                </a:cubicBezTo>
                <a:lnTo>
                  <a:pt x="0" y="103093"/>
                </a:lnTo>
                <a:cubicBezTo>
                  <a:pt x="0" y="75751"/>
                  <a:pt x="10862" y="49529"/>
                  <a:pt x="30195" y="30195"/>
                </a:cubicBezTo>
                <a:cubicBezTo>
                  <a:pt x="49529" y="10862"/>
                  <a:pt x="75751" y="0"/>
                  <a:pt x="10309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"/>
          <p:cNvSpPr/>
          <p:nvPr/>
        </p:nvSpPr>
        <p:spPr>
          <a:xfrm>
            <a:off x="5900840" y="29696768"/>
            <a:ext cx="4583829" cy="1686871"/>
          </a:xfrm>
          <a:custGeom>
            <a:avLst/>
            <a:gdLst/>
            <a:ahLst/>
            <a:cxnLst/>
            <a:rect l="l" t="t" r="r" b="b"/>
            <a:pathLst>
              <a:path w="383306" h="141059" extrusionOk="0">
                <a:moveTo>
                  <a:pt x="70529" y="0"/>
                </a:moveTo>
                <a:lnTo>
                  <a:pt x="312777" y="0"/>
                </a:lnTo>
                <a:cubicBezTo>
                  <a:pt x="351729" y="0"/>
                  <a:pt x="383306" y="31577"/>
                  <a:pt x="383306" y="70529"/>
                </a:cubicBezTo>
                <a:lnTo>
                  <a:pt x="383306" y="70529"/>
                </a:lnTo>
                <a:cubicBezTo>
                  <a:pt x="383306" y="89235"/>
                  <a:pt x="375875" y="107174"/>
                  <a:pt x="362649" y="120401"/>
                </a:cubicBezTo>
                <a:cubicBezTo>
                  <a:pt x="349422" y="133628"/>
                  <a:pt x="331482" y="141059"/>
                  <a:pt x="312777" y="141059"/>
                </a:cubicBezTo>
                <a:lnTo>
                  <a:pt x="70529" y="141059"/>
                </a:lnTo>
                <a:cubicBezTo>
                  <a:pt x="51824" y="141059"/>
                  <a:pt x="33884" y="133628"/>
                  <a:pt x="20658" y="120401"/>
                </a:cubicBezTo>
                <a:cubicBezTo>
                  <a:pt x="7431" y="107174"/>
                  <a:pt x="0" y="89235"/>
                  <a:pt x="0" y="70529"/>
                </a:cubicBezTo>
                <a:lnTo>
                  <a:pt x="0" y="70529"/>
                </a:lnTo>
                <a:cubicBezTo>
                  <a:pt x="0" y="51824"/>
                  <a:pt x="7431" y="33884"/>
                  <a:pt x="20658" y="20658"/>
                </a:cubicBezTo>
                <a:cubicBezTo>
                  <a:pt x="33884" y="7431"/>
                  <a:pt x="51824" y="0"/>
                  <a:pt x="70529" y="0"/>
                </a:cubicBezTo>
                <a:close/>
              </a:path>
            </a:pathLst>
          </a:custGeom>
          <a:solidFill>
            <a:srgbClr val="FFFFFF"/>
          </a:solidFill>
          <a:ln w="38100" cap="rnd" cmpd="sng">
            <a:solidFill>
              <a:schemeClr val="bg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"/>
          <p:cNvSpPr/>
          <p:nvPr/>
        </p:nvSpPr>
        <p:spPr>
          <a:xfrm>
            <a:off x="4608559" y="35021549"/>
            <a:ext cx="7364540" cy="2136518"/>
          </a:xfrm>
          <a:custGeom>
            <a:avLst/>
            <a:gdLst/>
            <a:ahLst/>
            <a:cxnLst/>
            <a:rect l="l" t="t" r="r" b="b"/>
            <a:pathLst>
              <a:path w="615833" h="178659" extrusionOk="0">
                <a:moveTo>
                  <a:pt x="89329" y="0"/>
                </a:moveTo>
                <a:lnTo>
                  <a:pt x="526504" y="0"/>
                </a:lnTo>
                <a:cubicBezTo>
                  <a:pt x="575839" y="0"/>
                  <a:pt x="615833" y="39994"/>
                  <a:pt x="615833" y="89329"/>
                </a:cubicBezTo>
                <a:lnTo>
                  <a:pt x="615833" y="89329"/>
                </a:lnTo>
                <a:cubicBezTo>
                  <a:pt x="615833" y="113021"/>
                  <a:pt x="606422" y="135742"/>
                  <a:pt x="589669" y="152495"/>
                </a:cubicBezTo>
                <a:cubicBezTo>
                  <a:pt x="572917" y="169247"/>
                  <a:pt x="550195" y="178659"/>
                  <a:pt x="526504" y="178659"/>
                </a:cubicBezTo>
                <a:lnTo>
                  <a:pt x="89329" y="178659"/>
                </a:lnTo>
                <a:cubicBezTo>
                  <a:pt x="39994" y="178659"/>
                  <a:pt x="0" y="138665"/>
                  <a:pt x="0" y="89329"/>
                </a:cubicBezTo>
                <a:lnTo>
                  <a:pt x="0" y="89329"/>
                </a:lnTo>
                <a:cubicBezTo>
                  <a:pt x="0" y="39994"/>
                  <a:pt x="39994" y="0"/>
                  <a:pt x="893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"/>
          <p:cNvSpPr txBox="1"/>
          <p:nvPr/>
        </p:nvSpPr>
        <p:spPr>
          <a:xfrm>
            <a:off x="66380" y="7768775"/>
            <a:ext cx="31927981" cy="13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TÍTULO  DO RESUMO </a:t>
            </a:r>
            <a:endParaRPr dirty="0"/>
          </a:p>
        </p:txBody>
      </p:sp>
      <p:sp>
        <p:nvSpPr>
          <p:cNvPr id="132" name="Google Shape;132;p1"/>
          <p:cNvSpPr txBox="1"/>
          <p:nvPr/>
        </p:nvSpPr>
        <p:spPr>
          <a:xfrm>
            <a:off x="219014" y="38594237"/>
            <a:ext cx="31775347" cy="251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85" dirty="0">
                <a:latin typeface="Times"/>
                <a:ea typeface="Times"/>
                <a:cs typeface="Times"/>
                <a:sym typeface="Times"/>
              </a:rPr>
              <a:t>1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Discente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do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curso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de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Graduação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em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da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Universidade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. Email: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xxxxxxxxxx</a:t>
            </a:r>
            <a:endParaRPr dirty="0"/>
          </a:p>
          <a:p>
            <a:pPr marL="0" marR="0" lvl="0" indent="0" algn="just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2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Discente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do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curso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de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Graduação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em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da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Universidade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. Email: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xxxxxxxxxx</a:t>
            </a:r>
            <a:endParaRPr dirty="0"/>
          </a:p>
          <a:p>
            <a:pPr marL="0" marR="0" lvl="0" indent="0" algn="just" rtl="0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3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Docente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do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curso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de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Graduação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em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da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Universidade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. Email: </a:t>
            </a:r>
            <a:r>
              <a:rPr lang="en-US" sz="3885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xxxxxxxxxx</a:t>
            </a:r>
            <a:r>
              <a:rPr lang="en-US" sz="3885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 </a:t>
            </a:r>
            <a:endParaRPr dirty="0"/>
          </a:p>
        </p:txBody>
      </p:sp>
      <p:sp>
        <p:nvSpPr>
          <p:cNvPr id="133" name="Google Shape;133;p1"/>
          <p:cNvSpPr txBox="1"/>
          <p:nvPr/>
        </p:nvSpPr>
        <p:spPr>
          <a:xfrm>
            <a:off x="1094687" y="21124235"/>
            <a:ext cx="14392289" cy="373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59" b="0" i="0" u="none" strike="noStrike" cap="non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 objetivo do estudo foi... TEXTO, TEXTO TEXTO TEXTO TEXTO TEXTO TEXTO TEXTO TEXTO TEXTO TEXTO TEXTO TEXTO.</a:t>
            </a:r>
            <a:endParaRPr/>
          </a:p>
        </p:txBody>
      </p:sp>
      <p:sp>
        <p:nvSpPr>
          <p:cNvPr id="134" name="Google Shape;134;p1"/>
          <p:cNvSpPr txBox="1"/>
          <p:nvPr/>
        </p:nvSpPr>
        <p:spPr>
          <a:xfrm>
            <a:off x="996613" y="13746832"/>
            <a:ext cx="14392289" cy="222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Apresente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dirty="0" err="1">
                <a:latin typeface="Times"/>
                <a:ea typeface="Times"/>
                <a:cs typeface="Times"/>
                <a:sym typeface="Times"/>
              </a:rPr>
              <a:t>u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ma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ilustração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ou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imagem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representando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introdução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ou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um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apresentando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introdução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dirty="0"/>
          </a:p>
        </p:txBody>
      </p:sp>
      <p:sp>
        <p:nvSpPr>
          <p:cNvPr id="137" name="Google Shape;137;p1"/>
          <p:cNvSpPr txBox="1"/>
          <p:nvPr/>
        </p:nvSpPr>
        <p:spPr>
          <a:xfrm>
            <a:off x="16898167" y="13746832"/>
            <a:ext cx="14392289" cy="333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Apresente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uma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ilustração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ou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imagem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representando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os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resultados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ou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um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apresentando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os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principais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resultados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dirty="0"/>
          </a:p>
        </p:txBody>
      </p:sp>
      <p:sp>
        <p:nvSpPr>
          <p:cNvPr id="138" name="Google Shape;138;p1"/>
          <p:cNvSpPr txBox="1"/>
          <p:nvPr/>
        </p:nvSpPr>
        <p:spPr>
          <a:xfrm>
            <a:off x="16889046" y="21299205"/>
            <a:ext cx="14392289" cy="373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Conclui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-se que... TEXTO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TEXTO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dirty="0"/>
          </a:p>
        </p:txBody>
      </p:sp>
      <p:sp>
        <p:nvSpPr>
          <p:cNvPr id="139" name="Google Shape;139;p1"/>
          <p:cNvSpPr txBox="1"/>
          <p:nvPr/>
        </p:nvSpPr>
        <p:spPr>
          <a:xfrm>
            <a:off x="16947209" y="31777485"/>
            <a:ext cx="14392289" cy="992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Referências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lang="en-US" sz="5159" b="0" i="0" u="none" strike="noStrike" cap="none" dirty="0" err="1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em</a:t>
            </a:r>
            <a:r>
              <a:rPr lang="en-US" sz="5159" b="0" i="0" u="none" strike="noStrike" cap="none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ABNT </a:t>
            </a:r>
            <a:endParaRPr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53C8381-D327-3EEB-72B6-A03F6605D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730"/>
            <a:ext cx="32414851" cy="7466541"/>
          </a:xfrm>
          <a:prstGeom prst="rect">
            <a:avLst/>
          </a:prstGeom>
        </p:spPr>
      </p:pic>
      <p:sp>
        <p:nvSpPr>
          <p:cNvPr id="5" name="Google Shape;88;p1">
            <a:extLst>
              <a:ext uri="{FF2B5EF4-FFF2-40B4-BE49-F238E27FC236}">
                <a16:creationId xmlns:a16="http://schemas.microsoft.com/office/drawing/2014/main" id="{D7A1F76C-F987-A7DA-B537-A3410E9A044A}"/>
              </a:ext>
            </a:extLst>
          </p:cNvPr>
          <p:cNvSpPr txBox="1"/>
          <p:nvPr/>
        </p:nvSpPr>
        <p:spPr>
          <a:xfrm>
            <a:off x="3267262" y="19358320"/>
            <a:ext cx="9720799" cy="184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dirty="0">
                <a:solidFill>
                  <a:srgbClr val="EBF7EB"/>
                </a:solidFill>
                <a:latin typeface="Times"/>
                <a:cs typeface="Times"/>
                <a:sym typeface="Times"/>
              </a:rPr>
              <a:t>OBJETIVOS</a:t>
            </a:r>
            <a:endParaRPr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764CCF5-AC0E-0BD3-567C-EC6015260BBD}"/>
              </a:ext>
            </a:extLst>
          </p:cNvPr>
          <p:cNvSpPr/>
          <p:nvPr/>
        </p:nvSpPr>
        <p:spPr>
          <a:xfrm>
            <a:off x="916774" y="24752529"/>
            <a:ext cx="14570202" cy="143995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Google Shape;88;p1">
            <a:extLst>
              <a:ext uri="{FF2B5EF4-FFF2-40B4-BE49-F238E27FC236}">
                <a16:creationId xmlns:a16="http://schemas.microsoft.com/office/drawing/2014/main" id="{239E6BB9-5D74-4DAA-556A-62D1778291D2}"/>
              </a:ext>
            </a:extLst>
          </p:cNvPr>
          <p:cNvSpPr txBox="1"/>
          <p:nvPr/>
        </p:nvSpPr>
        <p:spPr>
          <a:xfrm>
            <a:off x="3560580" y="24469132"/>
            <a:ext cx="9720799" cy="184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dirty="0">
                <a:solidFill>
                  <a:srgbClr val="EBF7EB"/>
                </a:solidFill>
                <a:latin typeface="Times"/>
                <a:cs typeface="Times"/>
                <a:sym typeface="Times"/>
              </a:rPr>
              <a:t>MÉTODOS</a:t>
            </a:r>
            <a:endParaRPr dirty="0"/>
          </a:p>
        </p:txBody>
      </p:sp>
      <p:sp>
        <p:nvSpPr>
          <p:cNvPr id="13" name="Google Shape;88;p1">
            <a:extLst>
              <a:ext uri="{FF2B5EF4-FFF2-40B4-BE49-F238E27FC236}">
                <a16:creationId xmlns:a16="http://schemas.microsoft.com/office/drawing/2014/main" id="{A5B5463D-E9AF-9EF2-FEB0-E67F9CF51392}"/>
              </a:ext>
            </a:extLst>
          </p:cNvPr>
          <p:cNvSpPr txBox="1"/>
          <p:nvPr/>
        </p:nvSpPr>
        <p:spPr>
          <a:xfrm>
            <a:off x="3321013" y="26800123"/>
            <a:ext cx="9720799" cy="184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dirty="0">
                <a:solidFill>
                  <a:srgbClr val="EBF7EB"/>
                </a:solidFill>
                <a:latin typeface="Times"/>
                <a:cs typeface="Times"/>
                <a:sym typeface="Times"/>
              </a:rPr>
              <a:t>XXXXX</a:t>
            </a:r>
            <a:endParaRPr dirty="0"/>
          </a:p>
        </p:txBody>
      </p:sp>
      <p:sp>
        <p:nvSpPr>
          <p:cNvPr id="14" name="Google Shape;88;p1">
            <a:extLst>
              <a:ext uri="{FF2B5EF4-FFF2-40B4-BE49-F238E27FC236}">
                <a16:creationId xmlns:a16="http://schemas.microsoft.com/office/drawing/2014/main" id="{28C4F97A-237F-0F5C-1F23-0ED0D6D18AC8}"/>
              </a:ext>
            </a:extLst>
          </p:cNvPr>
          <p:cNvSpPr txBox="1"/>
          <p:nvPr/>
        </p:nvSpPr>
        <p:spPr>
          <a:xfrm>
            <a:off x="3396736" y="29977193"/>
            <a:ext cx="972079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tx1"/>
                </a:solidFill>
                <a:latin typeface="Times"/>
                <a:cs typeface="Times"/>
                <a:sym typeface="Times"/>
              </a:rPr>
              <a:t>XXXXX</a:t>
            </a:r>
            <a:endParaRPr sz="5000" dirty="0">
              <a:solidFill>
                <a:schemeClr val="tx1"/>
              </a:solidFill>
            </a:endParaRPr>
          </a:p>
        </p:txBody>
      </p:sp>
      <p:sp>
        <p:nvSpPr>
          <p:cNvPr id="15" name="Google Shape;88;p1">
            <a:extLst>
              <a:ext uri="{FF2B5EF4-FFF2-40B4-BE49-F238E27FC236}">
                <a16:creationId xmlns:a16="http://schemas.microsoft.com/office/drawing/2014/main" id="{507DD7D4-BB1F-89E3-198F-D2F68AC02156}"/>
              </a:ext>
            </a:extLst>
          </p:cNvPr>
          <p:cNvSpPr txBox="1"/>
          <p:nvPr/>
        </p:nvSpPr>
        <p:spPr>
          <a:xfrm>
            <a:off x="3321013" y="32160808"/>
            <a:ext cx="9720799" cy="184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dirty="0">
                <a:solidFill>
                  <a:srgbClr val="EBF7EB"/>
                </a:solidFill>
                <a:latin typeface="Times"/>
                <a:cs typeface="Times"/>
                <a:sym typeface="Times"/>
              </a:rPr>
              <a:t>XXXXX</a:t>
            </a:r>
            <a:endParaRPr dirty="0"/>
          </a:p>
        </p:txBody>
      </p:sp>
      <p:sp>
        <p:nvSpPr>
          <p:cNvPr id="16" name="Google Shape;88;p1">
            <a:extLst>
              <a:ext uri="{FF2B5EF4-FFF2-40B4-BE49-F238E27FC236}">
                <a16:creationId xmlns:a16="http://schemas.microsoft.com/office/drawing/2014/main" id="{7DDFE909-B737-06FD-79A7-9C7D00CD6A86}"/>
              </a:ext>
            </a:extLst>
          </p:cNvPr>
          <p:cNvSpPr txBox="1"/>
          <p:nvPr/>
        </p:nvSpPr>
        <p:spPr>
          <a:xfrm>
            <a:off x="3394888" y="35105297"/>
            <a:ext cx="9720799" cy="1847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74" dirty="0">
                <a:solidFill>
                  <a:srgbClr val="EBF7EB"/>
                </a:solidFill>
                <a:latin typeface="Times"/>
                <a:cs typeface="Times"/>
                <a:sym typeface="Times"/>
              </a:rPr>
              <a:t>XXXXX</a:t>
            </a:r>
            <a:endParaRPr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43FCAFB-145B-FFBA-315A-51A901662BE3}"/>
              </a:ext>
            </a:extLst>
          </p:cNvPr>
          <p:cNvSpPr/>
          <p:nvPr/>
        </p:nvSpPr>
        <p:spPr>
          <a:xfrm>
            <a:off x="0" y="42624401"/>
            <a:ext cx="32414851" cy="5682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138</Words>
  <Application>Microsoft Office PowerPoint</Application>
  <PresentationFormat>Personalizar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Times</vt:lpstr>
      <vt:lpstr>Calibri</vt:lpstr>
      <vt:lpstr>Arial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NEW</dc:creator>
  <cp:lastModifiedBy>NEW</cp:lastModifiedBy>
  <cp:revision>2</cp:revision>
  <dcterms:created xsi:type="dcterms:W3CDTF">2006-08-16T00:00:00Z</dcterms:created>
  <dcterms:modified xsi:type="dcterms:W3CDTF">2026-10-28T11:12:32Z</dcterms:modified>
</cp:coreProperties>
</file>